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2" r:id="rId4"/>
    <p:sldId id="272" r:id="rId5"/>
    <p:sldId id="273" r:id="rId6"/>
    <p:sldId id="271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>
        <p:scale>
          <a:sx n="50" d="100"/>
          <a:sy n="50" d="100"/>
        </p:scale>
        <p:origin x="-1716" y="-1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A5B89-5A4C-4B7A-9BFD-C8B6D7F25756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8683F-4F0E-4C78-807A-36C471E89D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8525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846640" cy="302433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«Глагол как часть речи»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6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класс)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4437112"/>
            <a:ext cx="4824536" cy="129614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Н.В.ТРОФИМОВА, учитель русского языка и литературы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763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7812857" cy="49685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баловать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вероисповедание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ворвалась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диспансер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дозировать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донельзя,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жалюзи,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закупорив, завидно, квартал, кремень,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кровоточащий,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обеспечение, оптовый, осведомишься, 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плодоносить,</a:t>
            </a:r>
            <a:r>
              <a:rPr lang="ru-RU" sz="2800" b="1" dirty="0" smtClean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 прозорлива, столяр, углубить, черпать, цемент.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ОРФОЭПИЧЕСКАЯ РАЗМИНКА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939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4973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баловАть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вероисповЕдание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ворвалАсь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диспансЕр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дозИровать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донЕльзя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жалюзИ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закУпорив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завИдно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квартАл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кремЕнь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кровоточАщий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обеспЕчение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оптОвый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освЕдомишься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плодоносИть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Calibri"/>
                <a:cs typeface="TimesNewRomanPSMT"/>
              </a:rPr>
              <a:t>,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прозорлИва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столЯр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углубИть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чЕрпать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цемЕнт</a:t>
            </a:r>
            <a:r>
              <a:rPr lang="ru-RU" sz="2800" b="1" dirty="0">
                <a:solidFill>
                  <a:srgbClr val="002060"/>
                </a:solidFill>
                <a:latin typeface="TimesNewRomanPSMT"/>
                <a:ea typeface="Times New Roman"/>
                <a:cs typeface="TimesNewRomanPSMT"/>
              </a:rPr>
              <a:t>.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81472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01072015\Desktop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01072015\Desktop\hello_html_4b79aba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839390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5" y="1988840"/>
            <a:ext cx="7452816" cy="413732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-упр. по учебнику, 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-эссе «Глагол в нашей жизни», 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-составить тестовые задания на следующий урок. 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48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052736"/>
            <a:ext cx="8496944" cy="5400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1)Моё </a:t>
            </a: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настроение (оцени по шкале)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1         </a:t>
            </a: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2       3       4       5</a:t>
            </a:r>
          </a:p>
          <a:p>
            <a:pPr marL="0" indent="0">
              <a:buNone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Мой уровень подготовки по итогам сегодняшнего урока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1         </a:t>
            </a: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2       3       4       5</a:t>
            </a:r>
          </a:p>
          <a:p>
            <a:pPr marL="0" indent="0">
              <a:buNone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Сегодня на уроке у меня не получилось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_________________________________________________________________________________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Почему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?______________________________________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 Сегодня на уроке мне удалось добиться успеха 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8328"/>
            <a:ext cx="8686800" cy="7144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РЕФЛЕКСИЯ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9329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205</TotalTime>
  <Words>158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«Глагол как часть речи» (6 класс)</vt:lpstr>
      <vt:lpstr>ОРФОЭПИЧЕСКАЯ РАЗМИНКА</vt:lpstr>
      <vt:lpstr>Слайд 3</vt:lpstr>
      <vt:lpstr>Слайд 4</vt:lpstr>
      <vt:lpstr>Слайд 5</vt:lpstr>
      <vt:lpstr>ДОМАШНЕЕ ЗАДАНИЕ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абдулино</dc:creator>
  <cp:lastModifiedBy>01072015</cp:lastModifiedBy>
  <cp:revision>16</cp:revision>
  <dcterms:created xsi:type="dcterms:W3CDTF">2017-12-07T09:32:00Z</dcterms:created>
  <dcterms:modified xsi:type="dcterms:W3CDTF">2018-01-28T16:26:33Z</dcterms:modified>
</cp:coreProperties>
</file>